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274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253315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723261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922050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940561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507174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944998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971415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509631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31607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270417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2378172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461347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5953962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870180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4290879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6884928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030112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89193901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bgO-qjK3l2A?feature=oembe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35E624-AE00-4A93-85F9-AC00B9DA0D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How to Describe a Pie Chart</a:t>
            </a:r>
            <a:endParaRPr lang="ru-KZ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0FE2B80-B01A-4704-8203-4A4C823320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4639641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089F23-4B2F-41E7-B95C-239F8EE56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 dirty="0"/>
          </a:p>
        </p:txBody>
      </p:sp>
      <p:pic>
        <p:nvPicPr>
          <p:cNvPr id="4" name="Мультимедиа в Интернете 3" title="IELTS Academic Task 1 Writing: Tables">
            <a:hlinkClick r:id="" action="ppaction://media"/>
            <a:extLst>
              <a:ext uri="{FF2B5EF4-FFF2-40B4-BE49-F238E27FC236}">
                <a16:creationId xmlns:a16="http://schemas.microsoft.com/office/drawing/2014/main" id="{D5A41B92-AC7B-431E-9CAD-7ECDA1A87CFD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962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Контур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Контур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онтур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TM04033919[[fn=Контур]]</Template>
  <TotalTime>31</TotalTime>
  <Words>6</Words>
  <Application>Microsoft Office PowerPoint</Application>
  <PresentationFormat>Широкоэкранный</PresentationFormat>
  <Paragraphs>1</Paragraphs>
  <Slides>2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Tw Cen MT</vt:lpstr>
      <vt:lpstr>Контур</vt:lpstr>
      <vt:lpstr>How to Describe a Pie Chart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describe graphs with a trend</dc:title>
  <dc:creator>ASUS</dc:creator>
  <cp:lastModifiedBy>ASUS</cp:lastModifiedBy>
  <cp:revision>4</cp:revision>
  <dcterms:created xsi:type="dcterms:W3CDTF">2021-10-24T17:00:06Z</dcterms:created>
  <dcterms:modified xsi:type="dcterms:W3CDTF">2021-10-24T18:05:34Z</dcterms:modified>
</cp:coreProperties>
</file>